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57" r:id="rId2"/>
    <p:sldId id="258" r:id="rId3"/>
    <p:sldId id="259"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9321"/>
  </p:normalViewPr>
  <p:slideViewPr>
    <p:cSldViewPr snapToGrid="0" snapToObjects="1">
      <p:cViewPr>
        <p:scale>
          <a:sx n="105" d="100"/>
          <a:sy n="105" d="100"/>
        </p:scale>
        <p:origin x="840" y="-208"/>
      </p:cViewPr>
      <p:guideLst/>
    </p:cSldViewPr>
  </p:slideViewPr>
  <p:notesTextViewPr>
    <p:cViewPr>
      <p:scale>
        <a:sx n="1" d="1"/>
        <a:sy n="1" d="1"/>
      </p:scale>
      <p:origin x="0" y="-32"/>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0BB8CA-275F-354A-A1BF-DC5126C4E22A}" type="datetimeFigureOut">
              <a:rPr lang="en-US" smtClean="0"/>
              <a:t>7/17/18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E3F676-35D9-F24B-98D0-15A029DAB6B8}" type="slidenum">
              <a:rPr lang="en-US" smtClean="0"/>
              <a:t>‹#›</a:t>
            </a:fld>
            <a:endParaRPr lang="en-US"/>
          </a:p>
        </p:txBody>
      </p:sp>
    </p:spTree>
    <p:extLst>
      <p:ext uri="{BB962C8B-B14F-4D97-AF65-F5344CB8AC3E}">
        <p14:creationId xmlns:p14="http://schemas.microsoft.com/office/powerpoint/2010/main" val="14120124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solidFill>
                  <a:schemeClr val="bg1"/>
                </a:solidFill>
              </a:rPr>
              <a:t>This is an advertisement on the window of the store Patagonia, on Broadway Street.  The  bottom layer is a wall in the store, acting as a canvas. On top of it, there are pictures printed on wooden boards. Particularly, there are also pieces of clothe fixed on the wooden boards, as the display for the physical products. The window as the upper most layer is adding</a:t>
            </a:r>
            <a:r>
              <a:rPr lang="en-US" sz="1200" baseline="0" dirty="0" smtClean="0">
                <a:solidFill>
                  <a:schemeClr val="bg1"/>
                </a:solidFill>
              </a:rPr>
              <a:t> </a:t>
            </a:r>
            <a:r>
              <a:rPr lang="en-US" sz="1200" dirty="0" smtClean="0">
                <a:solidFill>
                  <a:schemeClr val="bg1"/>
                </a:solidFill>
              </a:rPr>
              <a:t>messages, which are also caption for </a:t>
            </a:r>
            <a:r>
              <a:rPr lang="en-US" sz="1200" dirty="0" err="1" smtClean="0">
                <a:solidFill>
                  <a:schemeClr val="bg1"/>
                </a:solidFill>
              </a:rPr>
              <a:t>tthe</a:t>
            </a:r>
            <a:r>
              <a:rPr lang="en-US" sz="1200" dirty="0" smtClean="0">
                <a:solidFill>
                  <a:schemeClr val="bg1"/>
                </a:solidFill>
              </a:rPr>
              <a:t> overall image formed. </a:t>
            </a:r>
          </a:p>
          <a:p>
            <a:endParaRPr lang="en-US" sz="1200" dirty="0" smtClean="0">
              <a:solidFill>
                <a:schemeClr val="bg1"/>
              </a:solidFill>
            </a:endParaRPr>
          </a:p>
          <a:p>
            <a:endParaRPr lang="en-US" sz="1200" dirty="0" smtClean="0">
              <a:solidFill>
                <a:schemeClr val="bg1"/>
              </a:solidFill>
            </a:endParaRPr>
          </a:p>
          <a:p>
            <a:r>
              <a:rPr lang="en-US" sz="1200" dirty="0" smtClean="0">
                <a:solidFill>
                  <a:schemeClr val="bg1"/>
                </a:solidFill>
              </a:rPr>
              <a:t>Window, lighting differences</a:t>
            </a:r>
          </a:p>
          <a:p>
            <a:r>
              <a:rPr lang="en-US" sz="1200" dirty="0" smtClean="0">
                <a:solidFill>
                  <a:schemeClr val="bg1"/>
                </a:solidFill>
              </a:rPr>
              <a:t>Screenshots</a:t>
            </a:r>
            <a:r>
              <a:rPr lang="en-US" sz="1200" baseline="0" dirty="0" smtClean="0">
                <a:solidFill>
                  <a:schemeClr val="bg1"/>
                </a:solidFill>
              </a:rPr>
              <a:t> of ur desktop-self generated data</a:t>
            </a:r>
          </a:p>
          <a:p>
            <a:r>
              <a:rPr lang="en-US" sz="1200" baseline="0" dirty="0" smtClean="0">
                <a:solidFill>
                  <a:schemeClr val="bg1"/>
                </a:solidFill>
              </a:rPr>
              <a:t>staging</a:t>
            </a:r>
            <a:endParaRPr lang="en-US" dirty="0"/>
          </a:p>
        </p:txBody>
      </p:sp>
      <p:sp>
        <p:nvSpPr>
          <p:cNvPr id="4" name="Slide Number Placeholder 3"/>
          <p:cNvSpPr>
            <a:spLocks noGrp="1"/>
          </p:cNvSpPr>
          <p:nvPr>
            <p:ph type="sldNum" sz="quarter" idx="10"/>
          </p:nvPr>
        </p:nvSpPr>
        <p:spPr/>
        <p:txBody>
          <a:bodyPr/>
          <a:lstStyle/>
          <a:p>
            <a:fld id="{AAE3F676-35D9-F24B-98D0-15A029DAB6B8}" type="slidenum">
              <a:rPr lang="en-US" smtClean="0"/>
              <a:t>1</a:t>
            </a:fld>
            <a:endParaRPr lang="en-US"/>
          </a:p>
        </p:txBody>
      </p:sp>
    </p:spTree>
    <p:extLst>
      <p:ext uri="{BB962C8B-B14F-4D97-AF65-F5344CB8AC3E}">
        <p14:creationId xmlns:p14="http://schemas.microsoft.com/office/powerpoint/2010/main" val="1999418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solidFill>
                  <a:schemeClr val="bg1"/>
                </a:solidFill>
              </a:rPr>
              <a:t>This</a:t>
            </a:r>
            <a:r>
              <a:rPr lang="en-US" sz="1200" baseline="0" dirty="0" smtClean="0">
                <a:solidFill>
                  <a:schemeClr val="bg1"/>
                </a:solidFill>
              </a:rPr>
              <a:t> is the view on Broadway Street, with at least 3 layers. At the first layer, counting from the bottom, there is a there is a fence with vine growing on it. It separated the house with the street. The second layer is the window of the building. </a:t>
            </a:r>
            <a:endParaRPr lang="en-US" dirty="0"/>
          </a:p>
        </p:txBody>
      </p:sp>
      <p:sp>
        <p:nvSpPr>
          <p:cNvPr id="4" name="Slide Number Placeholder 3"/>
          <p:cNvSpPr>
            <a:spLocks noGrp="1"/>
          </p:cNvSpPr>
          <p:nvPr>
            <p:ph type="sldNum" sz="quarter" idx="10"/>
          </p:nvPr>
        </p:nvSpPr>
        <p:spPr/>
        <p:txBody>
          <a:bodyPr/>
          <a:lstStyle/>
          <a:p>
            <a:fld id="{AAE3F676-35D9-F24B-98D0-15A029DAB6B8}" type="slidenum">
              <a:rPr lang="en-US" smtClean="0"/>
              <a:t>2</a:t>
            </a:fld>
            <a:endParaRPr lang="en-US"/>
          </a:p>
        </p:txBody>
      </p:sp>
    </p:spTree>
    <p:extLst>
      <p:ext uri="{BB962C8B-B14F-4D97-AF65-F5344CB8AC3E}">
        <p14:creationId xmlns:p14="http://schemas.microsoft.com/office/powerpoint/2010/main" val="399463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solidFill>
                  <a:schemeClr val="bg1"/>
                </a:solidFill>
              </a:rPr>
              <a:t>This</a:t>
            </a:r>
            <a:r>
              <a:rPr lang="en-US" sz="1200" baseline="0" dirty="0" smtClean="0">
                <a:solidFill>
                  <a:schemeClr val="bg1"/>
                </a:solidFill>
              </a:rPr>
              <a:t> is the screenshot of my computer. T</a:t>
            </a:r>
            <a:endParaRPr lang="en-US" dirty="0"/>
          </a:p>
        </p:txBody>
      </p:sp>
      <p:sp>
        <p:nvSpPr>
          <p:cNvPr id="4" name="Slide Number Placeholder 3"/>
          <p:cNvSpPr>
            <a:spLocks noGrp="1"/>
          </p:cNvSpPr>
          <p:nvPr>
            <p:ph type="sldNum" sz="quarter" idx="10"/>
          </p:nvPr>
        </p:nvSpPr>
        <p:spPr/>
        <p:txBody>
          <a:bodyPr/>
          <a:lstStyle/>
          <a:p>
            <a:fld id="{AAE3F676-35D9-F24B-98D0-15A029DAB6B8}" type="slidenum">
              <a:rPr lang="en-US" smtClean="0"/>
              <a:t>3</a:t>
            </a:fld>
            <a:endParaRPr lang="en-US"/>
          </a:p>
        </p:txBody>
      </p:sp>
    </p:spTree>
    <p:extLst>
      <p:ext uri="{BB962C8B-B14F-4D97-AF65-F5344CB8AC3E}">
        <p14:creationId xmlns:p14="http://schemas.microsoft.com/office/powerpoint/2010/main" val="19138899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8A87A34-81AB-432B-8DAE-1953F412C126}" type="datetimeFigureOut">
              <a:rPr lang="en-US" dirty="0"/>
              <a:pPr/>
              <a:t>7/17/18</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7/17/18</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7/17/18</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7/17/18</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8A87A34-81AB-432B-8DAE-1953F412C126}" type="datetimeFigureOut">
              <a:rPr lang="en-US" dirty="0"/>
              <a:t>7/17/18</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7/17/18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8A87A34-81AB-432B-8DAE-1953F412C126}" type="datetimeFigureOut">
              <a:rPr lang="en-US" dirty="0"/>
              <a:t>7/17/18</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7/17/18</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8A87A34-81AB-432B-8DAE-1953F412C126}" type="datetimeFigureOut">
              <a:rPr lang="en-US" dirty="0"/>
              <a:pPr/>
              <a:t>7/17/18</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rot="5400000">
            <a:off x="5118100" y="1071761"/>
            <a:ext cx="6281738" cy="4711303"/>
          </a:xfrm>
        </p:spPr>
      </p:pic>
      <p:sp>
        <p:nvSpPr>
          <p:cNvPr id="6" name="TextBox 5"/>
          <p:cNvSpPr txBox="1"/>
          <p:nvPr/>
        </p:nvSpPr>
        <p:spPr>
          <a:xfrm>
            <a:off x="766916" y="2286000"/>
            <a:ext cx="3642852" cy="2031325"/>
          </a:xfrm>
          <a:prstGeom prst="rect">
            <a:avLst/>
          </a:prstGeom>
          <a:noFill/>
        </p:spPr>
        <p:txBody>
          <a:bodyPr wrap="square" rtlCol="0">
            <a:spAutoFit/>
          </a:bodyPr>
          <a:lstStyle/>
          <a:p>
            <a:r>
              <a:rPr lang="en-US" dirty="0" smtClean="0">
                <a:solidFill>
                  <a:schemeClr val="bg1"/>
                </a:solidFill>
              </a:rPr>
              <a:t>Window </a:t>
            </a:r>
            <a:r>
              <a:rPr lang="en-US" dirty="0">
                <a:solidFill>
                  <a:schemeClr val="bg1"/>
                </a:solidFill>
              </a:rPr>
              <a:t>of the store Patagonia, on Broadway Street. </a:t>
            </a:r>
            <a:endParaRPr lang="en-US" dirty="0" smtClean="0">
              <a:solidFill>
                <a:schemeClr val="bg1"/>
              </a:solidFill>
            </a:endParaRPr>
          </a:p>
          <a:p>
            <a:r>
              <a:rPr lang="en-US" dirty="0" smtClean="0">
                <a:solidFill>
                  <a:schemeClr val="bg1"/>
                </a:solidFill>
              </a:rPr>
              <a:t>Layer 1: Wall</a:t>
            </a:r>
          </a:p>
          <a:p>
            <a:r>
              <a:rPr lang="en-US" dirty="0" smtClean="0">
                <a:solidFill>
                  <a:schemeClr val="bg1"/>
                </a:solidFill>
              </a:rPr>
              <a:t>Layer 2: Wooden boards, clothes</a:t>
            </a:r>
          </a:p>
          <a:p>
            <a:r>
              <a:rPr lang="en-US" dirty="0" smtClean="0">
                <a:solidFill>
                  <a:schemeClr val="bg1"/>
                </a:solidFill>
              </a:rPr>
              <a:t>Layer 3: Window with words - Adding messages</a:t>
            </a:r>
          </a:p>
          <a:p>
            <a:endParaRPr lang="en-US" dirty="0"/>
          </a:p>
        </p:txBody>
      </p:sp>
    </p:spTree>
    <p:extLst>
      <p:ext uri="{BB962C8B-B14F-4D97-AF65-F5344CB8AC3E}">
        <p14:creationId xmlns:p14="http://schemas.microsoft.com/office/powerpoint/2010/main" val="316299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rot="5400000">
            <a:off x="5118100" y="1071761"/>
            <a:ext cx="6281738" cy="4711303"/>
          </a:xfrm>
        </p:spPr>
      </p:pic>
      <p:sp>
        <p:nvSpPr>
          <p:cNvPr id="8" name="Title 7"/>
          <p:cNvSpPr txBox="1">
            <a:spLocks noGrp="1"/>
          </p:cNvSpPr>
          <p:nvPr>
            <p:ph type="title"/>
          </p:nvPr>
        </p:nvSpPr>
        <p:spPr>
          <a:xfrm>
            <a:off x="696900" y="2186700"/>
            <a:ext cx="3757111" cy="2923877"/>
          </a:xfrm>
          <a:prstGeom prst="rect">
            <a:avLst/>
          </a:prstGeom>
          <a:noFill/>
        </p:spPr>
        <p:txBody>
          <a:bodyPr wrap="square" rtlCol="0">
            <a:spAutoFit/>
          </a:bodyPr>
          <a:lstStyle/>
          <a:p>
            <a:pPr algn="l">
              <a:lnSpc>
                <a:spcPct val="100000"/>
              </a:lnSpc>
            </a:pPr>
            <a:r>
              <a:rPr lang="en-US" sz="2000" dirty="0" smtClean="0">
                <a:solidFill>
                  <a:schemeClr val="bg1"/>
                </a:solidFill>
                <a:latin typeface="+mn-lt"/>
              </a:rPr>
              <a:t>Window </a:t>
            </a:r>
            <a:r>
              <a:rPr lang="en-US" sz="2000" dirty="0">
                <a:solidFill>
                  <a:schemeClr val="bg1"/>
                </a:solidFill>
                <a:latin typeface="+mn-lt"/>
              </a:rPr>
              <a:t>of the store Patagonia, on Broadway Street. </a:t>
            </a:r>
            <a:endParaRPr lang="en-US" sz="2000" dirty="0" smtClean="0">
              <a:solidFill>
                <a:schemeClr val="bg1"/>
              </a:solidFill>
              <a:latin typeface="+mn-lt"/>
            </a:endParaRPr>
          </a:p>
          <a:p>
            <a:pPr algn="l">
              <a:lnSpc>
                <a:spcPct val="100000"/>
              </a:lnSpc>
            </a:pPr>
            <a:r>
              <a:rPr lang="en-US" sz="2000" dirty="0" smtClean="0">
                <a:solidFill>
                  <a:schemeClr val="bg1"/>
                </a:solidFill>
                <a:latin typeface="+mn-lt"/>
              </a:rPr>
              <a:t>Layer 1: Interior of the house</a:t>
            </a:r>
          </a:p>
          <a:p>
            <a:pPr algn="l">
              <a:lnSpc>
                <a:spcPct val="100000"/>
              </a:lnSpc>
            </a:pPr>
            <a:r>
              <a:rPr lang="en-US" sz="2000" dirty="0" smtClean="0">
                <a:solidFill>
                  <a:schemeClr val="bg1"/>
                </a:solidFill>
                <a:latin typeface="+mn-lt"/>
              </a:rPr>
              <a:t>Layer 2:  Window </a:t>
            </a:r>
          </a:p>
          <a:p>
            <a:pPr algn="l">
              <a:lnSpc>
                <a:spcPct val="100000"/>
              </a:lnSpc>
            </a:pPr>
            <a:r>
              <a:rPr lang="en-US" sz="2000" dirty="0" smtClean="0">
                <a:solidFill>
                  <a:schemeClr val="bg1"/>
                </a:solidFill>
                <a:latin typeface="+mn-lt"/>
              </a:rPr>
              <a:t>Layer 3: Fence </a:t>
            </a:r>
            <a:br>
              <a:rPr lang="en-US" sz="2000" dirty="0" smtClean="0">
                <a:solidFill>
                  <a:schemeClr val="bg1"/>
                </a:solidFill>
                <a:latin typeface="+mn-lt"/>
              </a:rPr>
            </a:br>
            <a:r>
              <a:rPr lang="en-US" sz="2000" dirty="0" smtClean="0">
                <a:solidFill>
                  <a:schemeClr val="bg1"/>
                </a:solidFill>
                <a:latin typeface="+mn-lt"/>
              </a:rPr>
              <a:t>Hiding the view inside, creating distance</a:t>
            </a:r>
          </a:p>
          <a:p>
            <a:pPr algn="l">
              <a:lnSpc>
                <a:spcPct val="100000"/>
              </a:lnSpc>
            </a:pPr>
            <a:endParaRPr lang="en-US" sz="2000" dirty="0">
              <a:latin typeface="+mn-lt"/>
            </a:endParaRPr>
          </a:p>
        </p:txBody>
      </p:sp>
    </p:spTree>
    <p:extLst>
      <p:ext uri="{BB962C8B-B14F-4D97-AF65-F5344CB8AC3E}">
        <p14:creationId xmlns:p14="http://schemas.microsoft.com/office/powerpoint/2010/main" val="1710395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902" y="2482661"/>
            <a:ext cx="3786607" cy="2074591"/>
          </a:xfrm>
        </p:spPr>
        <p:txBody>
          <a:bodyPr>
            <a:noAutofit/>
          </a:bodyPr>
          <a:lstStyle/>
          <a:p>
            <a:pPr algn="l">
              <a:lnSpc>
                <a:spcPct val="100000"/>
              </a:lnSpc>
            </a:pPr>
            <a:r>
              <a:rPr lang="en-US" sz="2000" dirty="0" smtClean="0">
                <a:solidFill>
                  <a:schemeClr val="bg1"/>
                </a:solidFill>
                <a:latin typeface="+mn-lt"/>
              </a:rPr>
              <a:t>Screenshot from my computer</a:t>
            </a:r>
            <a:r>
              <a:rPr lang="en-US" sz="2000" dirty="0">
                <a:solidFill>
                  <a:schemeClr val="bg1"/>
                </a:solidFill>
                <a:latin typeface="+mn-lt"/>
              </a:rPr>
              <a:t/>
            </a:r>
            <a:br>
              <a:rPr lang="en-US" sz="2000" dirty="0">
                <a:solidFill>
                  <a:schemeClr val="bg1"/>
                </a:solidFill>
                <a:latin typeface="+mn-lt"/>
              </a:rPr>
            </a:br>
            <a:r>
              <a:rPr lang="en-US" sz="2000" dirty="0">
                <a:solidFill>
                  <a:schemeClr val="bg1"/>
                </a:solidFill>
                <a:latin typeface="+mn-lt"/>
              </a:rPr>
              <a:t>Layer 1: </a:t>
            </a:r>
            <a:r>
              <a:rPr lang="en-US" sz="2000" dirty="0" smtClean="0">
                <a:solidFill>
                  <a:schemeClr val="bg1"/>
                </a:solidFill>
                <a:latin typeface="+mn-lt"/>
              </a:rPr>
              <a:t>Desktop</a:t>
            </a:r>
            <a:r>
              <a:rPr lang="en-US" sz="2000" dirty="0">
                <a:solidFill>
                  <a:schemeClr val="bg1"/>
                </a:solidFill>
                <a:latin typeface="+mn-lt"/>
              </a:rPr>
              <a:t/>
            </a:r>
            <a:br>
              <a:rPr lang="en-US" sz="2000" dirty="0">
                <a:solidFill>
                  <a:schemeClr val="bg1"/>
                </a:solidFill>
                <a:latin typeface="+mn-lt"/>
              </a:rPr>
            </a:br>
            <a:r>
              <a:rPr lang="en-US" sz="2000" dirty="0">
                <a:solidFill>
                  <a:schemeClr val="bg1"/>
                </a:solidFill>
                <a:latin typeface="+mn-lt"/>
              </a:rPr>
              <a:t>Layer 2: </a:t>
            </a:r>
            <a:r>
              <a:rPr lang="en-US" sz="2000" dirty="0" smtClean="0">
                <a:solidFill>
                  <a:schemeClr val="bg1"/>
                </a:solidFill>
                <a:latin typeface="+mn-lt"/>
              </a:rPr>
              <a:t>Window of  Safari</a:t>
            </a:r>
            <a:r>
              <a:rPr lang="en-US" sz="2000" dirty="0">
                <a:solidFill>
                  <a:schemeClr val="bg1"/>
                </a:solidFill>
                <a:latin typeface="+mn-lt"/>
              </a:rPr>
              <a:t/>
            </a:r>
            <a:br>
              <a:rPr lang="en-US" sz="2000" dirty="0">
                <a:solidFill>
                  <a:schemeClr val="bg1"/>
                </a:solidFill>
                <a:latin typeface="+mn-lt"/>
              </a:rPr>
            </a:br>
            <a:r>
              <a:rPr lang="en-US" sz="2000" dirty="0">
                <a:solidFill>
                  <a:schemeClr val="bg1"/>
                </a:solidFill>
                <a:latin typeface="+mn-lt"/>
              </a:rPr>
              <a:t>Layer 3: </a:t>
            </a:r>
            <a:r>
              <a:rPr lang="en-US" sz="2000" dirty="0" smtClean="0">
                <a:solidFill>
                  <a:schemeClr val="bg1"/>
                </a:solidFill>
                <a:latin typeface="+mn-lt"/>
              </a:rPr>
              <a:t>Window of Reminder</a:t>
            </a:r>
            <a:br>
              <a:rPr lang="en-US" sz="2000" dirty="0" smtClean="0">
                <a:solidFill>
                  <a:schemeClr val="bg1"/>
                </a:solidFill>
                <a:latin typeface="+mn-lt"/>
              </a:rPr>
            </a:br>
            <a:r>
              <a:rPr lang="en-US" sz="2000" dirty="0" smtClean="0">
                <a:solidFill>
                  <a:schemeClr val="bg1"/>
                </a:solidFill>
                <a:latin typeface="+mn-lt"/>
              </a:rPr>
              <a:t>Layer 4: Reminder message from iCloud</a:t>
            </a:r>
            <a:br>
              <a:rPr lang="en-US" sz="2000" dirty="0" smtClean="0">
                <a:solidFill>
                  <a:schemeClr val="bg1"/>
                </a:solidFill>
                <a:latin typeface="+mn-lt"/>
              </a:rPr>
            </a:br>
            <a:r>
              <a:rPr lang="en-US" sz="2000" dirty="0" smtClean="0">
                <a:solidFill>
                  <a:schemeClr val="bg1"/>
                </a:solidFill>
                <a:latin typeface="+mn-lt"/>
              </a:rPr>
              <a:t>Each layer provides different information</a:t>
            </a:r>
            <a:endParaRPr lang="en-US" sz="2000" dirty="0">
              <a:latin typeface="+mn-lt"/>
            </a:endParaRPr>
          </a:p>
        </p:txBody>
      </p:sp>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t="2895" b="7323"/>
          <a:stretch/>
        </p:blipFill>
        <p:spPr>
          <a:xfrm>
            <a:off x="5118100" y="1578077"/>
            <a:ext cx="6281738" cy="3524865"/>
          </a:xfrm>
        </p:spPr>
      </p:pic>
    </p:spTree>
    <p:extLst>
      <p:ext uri="{BB962C8B-B14F-4D97-AF65-F5344CB8AC3E}">
        <p14:creationId xmlns:p14="http://schemas.microsoft.com/office/powerpoint/2010/main" val="1392969187"/>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Atlas</Template>
  <TotalTime>2292</TotalTime>
  <Words>224</Words>
  <Application>Microsoft Macintosh PowerPoint</Application>
  <PresentationFormat>Widescreen</PresentationFormat>
  <Paragraphs>20</Paragraphs>
  <Slides>3</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Calibri</vt:lpstr>
      <vt:lpstr>Calibri Light</vt:lpstr>
      <vt:lpstr>Rockwell</vt:lpstr>
      <vt:lpstr>Wingdings</vt:lpstr>
      <vt:lpstr>Atlas</vt:lpstr>
      <vt:lpstr>PowerPoint Presentation</vt:lpstr>
      <vt:lpstr>Window of the store Patagonia, on Broadway Street.  Layer 1: Interior of the house Layer 2:  Window  Layer 3: Fence  Hiding the view inside, creating distance </vt:lpstr>
      <vt:lpstr>Screenshot from my computer Layer 1: Desktop Layer 2: Window of  Safari Layer 3: Window of Reminder Layer 4: Reminder message from iCloud Each layer provides different information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13</cp:revision>
  <dcterms:created xsi:type="dcterms:W3CDTF">2018-07-18T00:45:04Z</dcterms:created>
  <dcterms:modified xsi:type="dcterms:W3CDTF">2018-07-19T14:57:22Z</dcterms:modified>
</cp:coreProperties>
</file>

<file path=docProps/thumbnail.jpeg>
</file>